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764704"/>
            <a:ext cx="4512107" cy="547260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203849" y="764704"/>
            <a:ext cx="1775802" cy="86409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5733256"/>
            <a:ext cx="1800200" cy="50405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546353"/>
            <a:ext cx="3823406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Janine Roebuck</a:t>
            </a:r>
          </a:p>
          <a:p>
            <a:pPr algn="ctr"/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Dean Du </a:t>
            </a:r>
            <a:r>
              <a:rPr lang="en-US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Plessis</a:t>
            </a:r>
            <a:endParaRPr lang="en-US" sz="54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n-US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Sargy</a:t>
            </a:r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Mann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85957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Олеся Серкова</dc:creator>
  <cp:lastModifiedBy>Олеся Серкова</cp:lastModifiedBy>
  <cp:revision>2</cp:revision>
  <dcterms:created xsi:type="dcterms:W3CDTF">2019-10-11T18:48:52Z</dcterms:created>
  <dcterms:modified xsi:type="dcterms:W3CDTF">2019-10-11T19:06:15Z</dcterms:modified>
</cp:coreProperties>
</file>